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C4D2-7F2A-4099-867F-323742C393C6}" type="datetimeFigureOut">
              <a:rPr lang="en-US" smtClean="0"/>
              <a:pPr/>
              <a:t>8/9/2011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4A224-2C6B-45B5-AFB6-FF532E81A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C4D2-7F2A-4099-867F-323742C393C6}" type="datetimeFigureOut">
              <a:rPr lang="en-US" smtClean="0"/>
              <a:pPr/>
              <a:t>8/9/2011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4A224-2C6B-45B5-AFB6-FF532E81A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C4D2-7F2A-4099-867F-323742C393C6}" type="datetimeFigureOut">
              <a:rPr lang="en-US" smtClean="0"/>
              <a:pPr/>
              <a:t>8/9/2011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4A224-2C6B-45B5-AFB6-FF532E81A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C4D2-7F2A-4099-867F-323742C393C6}" type="datetimeFigureOut">
              <a:rPr lang="en-US" smtClean="0"/>
              <a:pPr/>
              <a:t>8/9/2011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4A224-2C6B-45B5-AFB6-FF532E81A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C4D2-7F2A-4099-867F-323742C393C6}" type="datetimeFigureOut">
              <a:rPr lang="en-US" smtClean="0"/>
              <a:pPr/>
              <a:t>8/9/2011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4A224-2C6B-45B5-AFB6-FF532E81A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C4D2-7F2A-4099-867F-323742C393C6}" type="datetimeFigureOut">
              <a:rPr lang="en-US" smtClean="0"/>
              <a:pPr/>
              <a:t>8/9/2011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4A224-2C6B-45B5-AFB6-FF532E81A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C4D2-7F2A-4099-867F-323742C393C6}" type="datetimeFigureOut">
              <a:rPr lang="en-US" smtClean="0"/>
              <a:pPr/>
              <a:t>8/9/2011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4A224-2C6B-45B5-AFB6-FF532E81A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C4D2-7F2A-4099-867F-323742C393C6}" type="datetimeFigureOut">
              <a:rPr lang="en-US" smtClean="0"/>
              <a:pPr/>
              <a:t>8/9/2011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4A224-2C6B-45B5-AFB6-FF532E81A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C4D2-7F2A-4099-867F-323742C393C6}" type="datetimeFigureOut">
              <a:rPr lang="en-US" smtClean="0"/>
              <a:pPr/>
              <a:t>8/9/2011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4A224-2C6B-45B5-AFB6-FF532E81A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C4D2-7F2A-4099-867F-323742C393C6}" type="datetimeFigureOut">
              <a:rPr lang="en-US" smtClean="0"/>
              <a:pPr/>
              <a:t>8/9/2011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4A224-2C6B-45B5-AFB6-FF532E81A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C4D2-7F2A-4099-867F-323742C393C6}" type="datetimeFigureOut">
              <a:rPr lang="en-US" smtClean="0"/>
              <a:pPr/>
              <a:t>8/9/2011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4A224-2C6B-45B5-AFB6-FF532E81A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BC4D2-7F2A-4099-867F-323742C393C6}" type="datetimeFigureOut">
              <a:rPr lang="en-US" smtClean="0"/>
              <a:pPr/>
              <a:t>8/9/2011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4A224-2C6B-45B5-AFB6-FF532E81A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West Barn, Lewis &amp; Clark County Fairgrounds HABs Photos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Presented by Pam </a:t>
            </a:r>
            <a:r>
              <a:rPr lang="en-US" dirty="0" err="1" smtClean="0">
                <a:solidFill>
                  <a:schemeClr val="tx1"/>
                </a:solidFill>
              </a:rPr>
              <a:t>Attardo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Historic Preservation Officer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barn 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50383" y="1535211"/>
            <a:ext cx="4919433" cy="4215400"/>
          </a:xfrm>
        </p:spPr>
      </p:pic>
      <p:sp>
        <p:nvSpPr>
          <p:cNvPr id="6" name="TextBox 5"/>
          <p:cNvSpPr txBox="1"/>
          <p:nvPr/>
        </p:nvSpPr>
        <p:spPr>
          <a:xfrm>
            <a:off x="1676400" y="61722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North Barn, North elevation, looking South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barn 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1535211"/>
            <a:ext cx="7772400" cy="4215400"/>
          </a:xfrm>
        </p:spPr>
      </p:pic>
      <p:sp>
        <p:nvSpPr>
          <p:cNvPr id="6" name="TextBox 5"/>
          <p:cNvSpPr txBox="1"/>
          <p:nvPr/>
        </p:nvSpPr>
        <p:spPr>
          <a:xfrm>
            <a:off x="1676400" y="61722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West and North Barn, oblique, Northeast Corner, looking Southwest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barn 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1535211"/>
            <a:ext cx="7010400" cy="4215400"/>
          </a:xfrm>
        </p:spPr>
      </p:pic>
      <p:sp>
        <p:nvSpPr>
          <p:cNvPr id="6" name="TextBox 5"/>
          <p:cNvSpPr txBox="1"/>
          <p:nvPr/>
        </p:nvSpPr>
        <p:spPr>
          <a:xfrm>
            <a:off x="1676400" y="61722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West Barn detail, door on South Section (front),</a:t>
            </a:r>
          </a:p>
          <a:p>
            <a:pPr algn="ctr"/>
            <a:r>
              <a:rPr lang="en-US" dirty="0" smtClean="0"/>
              <a:t> East elevation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barn 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55507" y="1535211"/>
            <a:ext cx="4909184" cy="4215400"/>
          </a:xfrm>
        </p:spPr>
      </p:pic>
      <p:sp>
        <p:nvSpPr>
          <p:cNvPr id="6" name="TextBox 5"/>
          <p:cNvSpPr txBox="1"/>
          <p:nvPr/>
        </p:nvSpPr>
        <p:spPr>
          <a:xfrm>
            <a:off x="1676400" y="61722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West Barn, interior of South section, looking West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barn 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55507" y="1535833"/>
            <a:ext cx="4909184" cy="4214156"/>
          </a:xfrm>
        </p:spPr>
      </p:pic>
      <p:sp>
        <p:nvSpPr>
          <p:cNvPr id="6" name="TextBox 5"/>
          <p:cNvSpPr txBox="1"/>
          <p:nvPr/>
        </p:nvSpPr>
        <p:spPr>
          <a:xfrm>
            <a:off x="1676400" y="61722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West Barn, interior of South Section, looking Southeast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barn 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55507" y="1542725"/>
            <a:ext cx="4909184" cy="4200371"/>
          </a:xfrm>
        </p:spPr>
      </p:pic>
      <p:sp>
        <p:nvSpPr>
          <p:cNvPr id="6" name="TextBox 5"/>
          <p:cNvSpPr txBox="1"/>
          <p:nvPr/>
        </p:nvSpPr>
        <p:spPr>
          <a:xfrm>
            <a:off x="1676400" y="61722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West Barn, interior of North section, detail of typical stall, looking South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barn 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59898" y="1535211"/>
            <a:ext cx="4900402" cy="4215400"/>
          </a:xfrm>
        </p:spPr>
      </p:pic>
      <p:sp>
        <p:nvSpPr>
          <p:cNvPr id="6" name="TextBox 5"/>
          <p:cNvSpPr txBox="1"/>
          <p:nvPr/>
        </p:nvSpPr>
        <p:spPr>
          <a:xfrm>
            <a:off x="1676400" y="61722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West Barn, interior of North section, looking West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barn 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55507" y="1543358"/>
            <a:ext cx="4909184" cy="4199105"/>
          </a:xfrm>
        </p:spPr>
      </p:pic>
      <p:sp>
        <p:nvSpPr>
          <p:cNvPr id="6" name="TextBox 5"/>
          <p:cNvSpPr txBox="1"/>
          <p:nvPr/>
        </p:nvSpPr>
        <p:spPr>
          <a:xfrm>
            <a:off x="1676400" y="61722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West Barn, interior of North section, detail of typical stall, looking Northwest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barn 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55507" y="1550186"/>
            <a:ext cx="4909184" cy="4185449"/>
          </a:xfrm>
        </p:spPr>
      </p:pic>
      <p:sp>
        <p:nvSpPr>
          <p:cNvPr id="6" name="TextBox 5"/>
          <p:cNvSpPr txBox="1"/>
          <p:nvPr/>
        </p:nvSpPr>
        <p:spPr>
          <a:xfrm>
            <a:off x="1676400" y="61722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North Barn, interior, auction arena, looking West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barn 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55507" y="1550186"/>
            <a:ext cx="4909184" cy="4185449"/>
          </a:xfrm>
        </p:spPr>
      </p:pic>
      <p:sp>
        <p:nvSpPr>
          <p:cNvPr id="6" name="TextBox 5"/>
          <p:cNvSpPr txBox="1"/>
          <p:nvPr/>
        </p:nvSpPr>
        <p:spPr>
          <a:xfrm>
            <a:off x="1676400" y="61722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North Barn, interior of North section, auction arena, looking Northeast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West Barn:  </a:t>
            </a:r>
            <a:r>
              <a:rPr lang="en-US" sz="3600" dirty="0" smtClean="0"/>
              <a:t>built by the State of Montana </a:t>
            </a:r>
            <a:br>
              <a:rPr lang="en-US" sz="3600" dirty="0" smtClean="0"/>
            </a:br>
            <a:r>
              <a:rPr lang="en-US" sz="3600" dirty="0" smtClean="0"/>
              <a:t>ca. 1929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Documented </a:t>
            </a:r>
            <a:r>
              <a:rPr lang="en-US" sz="3100" dirty="0" smtClean="0"/>
              <a:t>December </a:t>
            </a:r>
            <a:r>
              <a:rPr lang="en-US" sz="3100" dirty="0" smtClean="0"/>
              <a:t>2010 prior to demolition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76400" y="61722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Rear, North Barn on left, West Barn on Right; </a:t>
            </a:r>
          </a:p>
          <a:p>
            <a:pPr algn="ctr"/>
            <a:r>
              <a:rPr lang="en-US" dirty="0" smtClean="0"/>
              <a:t>View to Northeast</a:t>
            </a:r>
            <a:endParaRPr lang="en-US" dirty="0"/>
          </a:p>
        </p:txBody>
      </p:sp>
      <p:pic>
        <p:nvPicPr>
          <p:cNvPr id="8" name="Content Placeholder 7" descr="West Barn HABs photo no 1, context, view to NE.pd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00200" y="1600200"/>
            <a:ext cx="6172200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76400" y="61722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East Elevation of South Section of West Barn, looking West</a:t>
            </a:r>
            <a:endParaRPr lang="en-US" dirty="0"/>
          </a:p>
        </p:txBody>
      </p:sp>
      <p:pic>
        <p:nvPicPr>
          <p:cNvPr id="7" name="Content Placeholder 6" descr="West Barn HABs photo no 2, East elevation of South section, view to West.pd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47800" y="1600200"/>
            <a:ext cx="6400800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barn 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95400" y="1219200"/>
            <a:ext cx="6553200" cy="4847422"/>
          </a:xfrm>
        </p:spPr>
      </p:pic>
      <p:sp>
        <p:nvSpPr>
          <p:cNvPr id="6" name="TextBox 5"/>
          <p:cNvSpPr txBox="1"/>
          <p:nvPr/>
        </p:nvSpPr>
        <p:spPr>
          <a:xfrm>
            <a:off x="1676400" y="61722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North Barn, front (East elevation of North section,</a:t>
            </a:r>
          </a:p>
          <a:p>
            <a:pPr algn="ctr"/>
            <a:r>
              <a:rPr lang="en-US" dirty="0" smtClean="0"/>
              <a:t> looking West)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barn 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1219200"/>
            <a:ext cx="7162799" cy="4847422"/>
          </a:xfrm>
        </p:spPr>
      </p:pic>
      <p:sp>
        <p:nvSpPr>
          <p:cNvPr id="6" name="TextBox 5"/>
          <p:cNvSpPr txBox="1"/>
          <p:nvPr/>
        </p:nvSpPr>
        <p:spPr>
          <a:xfrm>
            <a:off x="1676400" y="61722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North and West Barns, rear, Oblique, Southeast corner, looking Northwest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barn 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5535" y="1219200"/>
            <a:ext cx="5689129" cy="4847422"/>
          </a:xfrm>
        </p:spPr>
      </p:pic>
      <p:sp>
        <p:nvSpPr>
          <p:cNvPr id="6" name="TextBox 5"/>
          <p:cNvSpPr txBox="1"/>
          <p:nvPr/>
        </p:nvSpPr>
        <p:spPr>
          <a:xfrm>
            <a:off x="1676400" y="61722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West Barn, South elevation, looking North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barn 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0995" y="1219200"/>
            <a:ext cx="5638209" cy="4847422"/>
          </a:xfrm>
        </p:spPr>
      </p:pic>
      <p:sp>
        <p:nvSpPr>
          <p:cNvPr id="6" name="TextBox 5"/>
          <p:cNvSpPr txBox="1"/>
          <p:nvPr/>
        </p:nvSpPr>
        <p:spPr>
          <a:xfrm>
            <a:off x="1676400" y="61722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North and West Barn rear, oblique, Southwest Corner, looking Northeast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barn 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29960" y="1219200"/>
            <a:ext cx="5560278" cy="4847422"/>
          </a:xfrm>
        </p:spPr>
      </p:pic>
      <p:sp>
        <p:nvSpPr>
          <p:cNvPr id="6" name="TextBox 5"/>
          <p:cNvSpPr txBox="1"/>
          <p:nvPr/>
        </p:nvSpPr>
        <p:spPr>
          <a:xfrm>
            <a:off x="1676400" y="61722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North and West Barn rear, West elevation, looking East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barn 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0995" y="1535211"/>
            <a:ext cx="5638209" cy="4215400"/>
          </a:xfrm>
        </p:spPr>
      </p:pic>
      <p:sp>
        <p:nvSpPr>
          <p:cNvPr id="6" name="TextBox 5"/>
          <p:cNvSpPr txBox="1"/>
          <p:nvPr/>
        </p:nvSpPr>
        <p:spPr>
          <a:xfrm>
            <a:off x="1676400" y="61722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West and North Barn, oblique, Northwest Corner, looking Southeast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</TotalTime>
  <Words>242</Words>
  <Application>Microsoft Office PowerPoint</Application>
  <PresentationFormat>On-screen Show (4:3)</PresentationFormat>
  <Paragraphs>25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West Barn, Lewis &amp; Clark County Fairgrounds HABs Photos</vt:lpstr>
      <vt:lpstr>West Barn:  built by the State of Montana  ca. 1929 Documented December 2010 prior to demolition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Information Technology and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PATTARDO</dc:creator>
  <cp:lastModifiedBy>PATTARDO</cp:lastModifiedBy>
  <cp:revision>8</cp:revision>
  <dcterms:created xsi:type="dcterms:W3CDTF">2011-08-04T18:49:36Z</dcterms:created>
  <dcterms:modified xsi:type="dcterms:W3CDTF">2011-08-09T15:46:07Z</dcterms:modified>
</cp:coreProperties>
</file>